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762F1-E940-499F-8F25-9B05CB008C00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EF640-1705-442C-9F8F-7E94ADFAB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4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FF70-A196-AA84-C95B-947258E13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ABC94-BCF1-13D5-F1B1-9577AF35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A655D-AD57-71CD-8279-09AE031EE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4042-68E0-46D9-B529-76C0052C66D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E1600-0F15-FF9C-CA99-2B8FFD17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A7457-A8D7-B9AC-6CCE-8932DE49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2E18-1BD9-43DC-BE6C-A5060CF6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8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9EAA-A208-81C8-C168-6A373A31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3FF92-F06A-74C8-E908-3EDD929F2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D8CA1-BCD2-5060-C707-6A3905B07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4042-68E0-46D9-B529-76C0052C66D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B191-091D-9234-BA70-2331E3EF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E9A7-6853-EFF7-742B-ADDB7A68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2E18-1BD9-43DC-BE6C-A5060CF6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6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EF685-E8B3-ABCA-F463-B995C9DF7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447E3-2C45-16B4-4BE0-74987B2E8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06287-4157-7CFD-0D9A-ED22233B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4042-68E0-46D9-B529-76C0052C66D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330D7-F762-50E9-919C-84063D42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938EC-E7D0-E6C8-B84A-B9DB3E9E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2E18-1BD9-43DC-BE6C-A5060CF6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6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64F85-2CBD-7C5A-4091-E7135C84C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0B361-BA6C-20C8-379F-09F4730E5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4042-68E0-46D9-B529-76C0052C66D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27D78-AB61-2D95-3D73-558F25BC5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3925D-9E7D-CF27-ED1A-B2864EF0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2E18-1BD9-43DC-BE6C-A5060CF6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5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7375-7A88-1245-22B5-48A21599F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89065-24BE-8E3D-D094-1CB2730B5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4BCD-19A2-3D65-DD58-3ADB69D8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4042-68E0-46D9-B529-76C0052C66D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6769E-C05A-B02D-D804-4FBC492F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7626F-203F-A8F0-AF2D-8B1D51DD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2E18-1BD9-43DC-BE6C-A5060CF6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6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6D15-EEB2-313C-9245-9112A07D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8A7ED-4009-2B09-A55A-5830912C4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CEBD0-98C4-1A2B-CAB7-5D6A5AAE6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11D49-3B78-2EC1-9C2B-FC7F14A6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4042-68E0-46D9-B529-76C0052C66D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114DE-C16F-B151-F269-D4FF34D0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5079D-5E6F-D1A4-9F7D-48D8003A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2E18-1BD9-43DC-BE6C-A5060CF6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6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C2971-216D-A136-41E8-5875C6DF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1ACE9-A608-9A82-FE42-C1798156C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E1D95-5CF8-8D69-E235-30E4450FC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6C223-5427-0D7F-B22F-3416848EF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61436-3D7A-2187-16D7-36BAB0707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5A6886-5056-508B-4461-E088A34C8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4042-68E0-46D9-B529-76C0052C66D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482B55-4FA6-8D92-4118-5FC7FDCE0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32BB09-E91F-6243-B671-B3504AC45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2E18-1BD9-43DC-BE6C-A5060CF6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5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7BCA-BC49-5448-A256-3F1590CA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D51FD-8C37-0683-47F0-6275F5149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4042-68E0-46D9-B529-76C0052C66D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5F24C-BED6-B1BA-CC6C-8C0D6EC65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80A71-A620-612D-01E0-1C86E97E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2E18-1BD9-43DC-BE6C-A5060CF6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4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20F071-D3DB-1770-6D00-D99475BE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4042-68E0-46D9-B529-76C0052C66D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52310-D243-0CB9-45EE-5EE1A509C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BC456-2181-F4FC-B5C8-57A40CDF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2E18-1BD9-43DC-BE6C-A5060CF6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2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03C91-DA7E-CCB6-39FF-BAF0FA530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E7E39-9C3A-AC7B-0FEC-3DA4F87BE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168AD-95E5-EDCC-81A0-19512BC4D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FA28A-88D6-C68C-9898-B03288BE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4042-68E0-46D9-B529-76C0052C66D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EE3FF-CF34-33A7-D3F1-C1423B03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AC4F5-C2C5-FDA9-3717-6D5406D3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2E18-1BD9-43DC-BE6C-A5060CF6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5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D05C-2FF0-C35B-FE62-61D130F8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E5CAFB-2CBD-F758-8292-BD2F549E29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716E3-CE4F-EC12-A16C-A170C638C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1B415-985F-2040-05FC-A5E9AC94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4042-68E0-46D9-B529-76C0052C66D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5A4AF-A3C7-672D-1336-7CA06859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E9CC3-A591-CBF7-3EFC-48CED4FC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2E18-1BD9-43DC-BE6C-A5060CF6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D9CB0-C501-FB3F-305D-AC7FCFA76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C4042-68E0-46D9-B529-76C0052C66D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01FF8-86DF-E222-33ED-27C1C673C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358F3-08C6-2285-FEA5-988AFB19E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A2E18-1BD9-43DC-BE6C-A5060CF611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D6FF7B-4198-44CC-3A29-1D04506917C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29312" y="331511"/>
            <a:ext cx="2646126" cy="58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4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52E3BC-86C8-66DD-13DD-7168FB328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81" y="5069419"/>
            <a:ext cx="9193565" cy="1048603"/>
          </a:xfrm>
          <a:prstGeom prst="rect">
            <a:avLst/>
          </a:prstGeom>
        </p:spPr>
      </p:pic>
      <p:sp>
        <p:nvSpPr>
          <p:cNvPr id="8" name="Subtitle 1">
            <a:extLst>
              <a:ext uri="{FF2B5EF4-FFF2-40B4-BE49-F238E27FC236}">
                <a16:creationId xmlns:a16="http://schemas.microsoft.com/office/drawing/2014/main" id="{F0EBBDEC-3D3A-33E3-61E3-0AA351485F7D}"/>
              </a:ext>
            </a:extLst>
          </p:cNvPr>
          <p:cNvSpPr txBox="1">
            <a:spLocks/>
          </p:cNvSpPr>
          <p:nvPr/>
        </p:nvSpPr>
        <p:spPr>
          <a:xfrm>
            <a:off x="2393342" y="2965837"/>
            <a:ext cx="7245033" cy="7694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i="1" dirty="0">
                <a:solidFill>
                  <a:schemeClr val="tx1"/>
                </a:solidFill>
              </a:rPr>
              <a:t>APIC 2023 Annual conference </a:t>
            </a:r>
          </a:p>
        </p:txBody>
      </p:sp>
    </p:spTree>
    <p:extLst>
      <p:ext uri="{BB962C8B-B14F-4D97-AF65-F5344CB8AC3E}">
        <p14:creationId xmlns:p14="http://schemas.microsoft.com/office/powerpoint/2010/main" val="416167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19D1C9-2DD0-5E34-5546-1485381F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910" y="252871"/>
            <a:ext cx="4795496" cy="2715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6A020D-ED5F-8EE2-B2F8-FBEBE69D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361" y="3128873"/>
            <a:ext cx="4958494" cy="2785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E82605-3495-3292-22FA-26E29C22F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12" y="3128873"/>
            <a:ext cx="4795497" cy="27157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0D15208-0E20-4BF1-E59E-B4234BE0986D}"/>
              </a:ext>
            </a:extLst>
          </p:cNvPr>
          <p:cNvSpPr txBox="1">
            <a:spLocks/>
          </p:cNvSpPr>
          <p:nvPr/>
        </p:nvSpPr>
        <p:spPr>
          <a:xfrm>
            <a:off x="194553" y="6466110"/>
            <a:ext cx="10714635" cy="268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/>
              <a:t>Taken from presentation: Pharmacy Cleanroom Environmental Monitoring: The microbe Matters, APIC Conference, June 28, 2023. </a:t>
            </a:r>
            <a:endParaRPr lang="en-US" i="1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1867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E4DF81-7237-E0C1-9546-CD661197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005" y="1283410"/>
            <a:ext cx="8730299" cy="493194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E66838-6F81-BA7A-8457-A4D3A350687B}"/>
              </a:ext>
            </a:extLst>
          </p:cNvPr>
          <p:cNvSpPr txBox="1">
            <a:spLocks/>
          </p:cNvSpPr>
          <p:nvPr/>
        </p:nvSpPr>
        <p:spPr>
          <a:xfrm>
            <a:off x="194553" y="6466110"/>
            <a:ext cx="10714635" cy="268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/>
              <a:t>Taken from presentation: Pharmacy Cleanroom Environmental Monitoring: The microbe Matters, APIC Conference, June 28, 2023. </a:t>
            </a:r>
            <a:endParaRPr lang="en-US" i="1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48308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492F8B-323C-73BD-D49C-9C4CFD982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89" y="1121614"/>
            <a:ext cx="5477298" cy="3278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61652-5E47-DC1C-D5AE-7BA5A802B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659" y="1121614"/>
            <a:ext cx="5794311" cy="32789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D86A44-7CD4-8B4F-F8B8-D22884DEC634}"/>
              </a:ext>
            </a:extLst>
          </p:cNvPr>
          <p:cNvSpPr txBox="1">
            <a:spLocks/>
          </p:cNvSpPr>
          <p:nvPr/>
        </p:nvSpPr>
        <p:spPr>
          <a:xfrm>
            <a:off x="301689" y="6148058"/>
            <a:ext cx="10714635" cy="268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/>
              <a:t>Taken from presentation: Pharmacy Cleanroom Environmental Monitoring: The microbe Matters, APIC Conference, June 28, 2023. </a:t>
            </a:r>
            <a:endParaRPr lang="en-US" i="1" dirty="0"/>
          </a:p>
          <a:p>
            <a:r>
              <a:rPr lang="en-US" dirty="0"/>
              <a:t> 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2C7D65-7C6A-6E86-F626-91031FD4C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87" y="4902780"/>
            <a:ext cx="10515600" cy="1187919"/>
          </a:xfrm>
        </p:spPr>
        <p:txBody>
          <a:bodyPr/>
          <a:lstStyle/>
          <a:p>
            <a:r>
              <a:rPr lang="en-US" dirty="0"/>
              <a:t>Map where the samples are being collected.</a:t>
            </a:r>
          </a:p>
          <a:p>
            <a:r>
              <a:rPr lang="en-US" dirty="0"/>
              <a:t>Trend of what is growing inside the SCA.</a:t>
            </a:r>
          </a:p>
        </p:txBody>
      </p:sp>
    </p:spTree>
    <p:extLst>
      <p:ext uri="{BB962C8B-B14F-4D97-AF65-F5344CB8AC3E}">
        <p14:creationId xmlns:p14="http://schemas.microsoft.com/office/powerpoint/2010/main" val="725695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544061-6082-8434-B37D-77CCA658E1B7}"/>
              </a:ext>
            </a:extLst>
          </p:cNvPr>
          <p:cNvSpPr txBox="1"/>
          <p:nvPr/>
        </p:nvSpPr>
        <p:spPr>
          <a:xfrm>
            <a:off x="1791032" y="1098145"/>
            <a:ext cx="7933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Coolest thing : Take a picture of my aura – Aura Cam (16,000)</a:t>
            </a:r>
          </a:p>
          <a:p>
            <a:pPr algn="ctr"/>
            <a:r>
              <a:rPr lang="en-US" dirty="0">
                <a:solidFill>
                  <a:srgbClr val="535353"/>
                </a:solidFill>
                <a:latin typeface="brandon_text"/>
              </a:rPr>
              <a:t>E</a:t>
            </a:r>
            <a:r>
              <a:rPr lang="en-US" b="0" i="0" dirty="0">
                <a:solidFill>
                  <a:srgbClr val="535353"/>
                </a:solidFill>
                <a:effectLst/>
                <a:latin typeface="brandon_text"/>
              </a:rPr>
              <a:t>lectromagnetic field surrounding the body</a:t>
            </a:r>
            <a:endParaRPr lang="en-US" dirty="0"/>
          </a:p>
        </p:txBody>
      </p:sp>
      <p:pic>
        <p:nvPicPr>
          <p:cNvPr id="3" name="Picture 2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8F2FB00A-83B3-ADF0-FDC3-C73AE7E98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10" y="1806050"/>
            <a:ext cx="3568313" cy="475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1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49AEF-49B0-26F4-40E0-ADCBB5F0D9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4522" y="321558"/>
            <a:ext cx="3848351" cy="71895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My experience: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721F-11F7-B5B0-D117-291B2A493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96" y="1109187"/>
            <a:ext cx="10515600" cy="5331369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Conference since in the Infection Prevention role:</a:t>
            </a:r>
          </a:p>
          <a:p>
            <a:pPr lvl="1"/>
            <a:r>
              <a:rPr lang="en-US" dirty="0"/>
              <a:t>Opportunity for learning. </a:t>
            </a:r>
          </a:p>
          <a:p>
            <a:pPr lvl="1"/>
            <a:r>
              <a:rPr lang="en-US" dirty="0"/>
              <a:t>Different fields and areas of research. </a:t>
            </a:r>
          </a:p>
          <a:p>
            <a:pPr lvl="1"/>
            <a:r>
              <a:rPr lang="en-US" dirty="0"/>
              <a:t>Peers and validation.</a:t>
            </a:r>
          </a:p>
          <a:p>
            <a:pPr lvl="1"/>
            <a:r>
              <a:rPr lang="en-US" dirty="0"/>
              <a:t>Sharing our experiences. </a:t>
            </a:r>
          </a:p>
          <a:p>
            <a:pPr lvl="1"/>
            <a:r>
              <a:rPr lang="en-US" dirty="0"/>
              <a:t>Apply what I learn.</a:t>
            </a:r>
          </a:p>
          <a:p>
            <a:pPr lvl="1"/>
            <a:r>
              <a:rPr lang="en-US" dirty="0"/>
              <a:t>I chose to participate in topics I am not strong in terms of knowledge. </a:t>
            </a:r>
          </a:p>
          <a:p>
            <a:r>
              <a:rPr lang="en-US" dirty="0"/>
              <a:t>What would I change next:</a:t>
            </a:r>
          </a:p>
          <a:p>
            <a:pPr lvl="1"/>
            <a:r>
              <a:rPr lang="en-US" dirty="0"/>
              <a:t>Arrived the day earlier.</a:t>
            </a:r>
          </a:p>
          <a:p>
            <a:pPr lvl="1"/>
            <a:r>
              <a:rPr lang="en-US" dirty="0"/>
              <a:t>Bring a printed calendar.</a:t>
            </a:r>
          </a:p>
          <a:p>
            <a:pPr lvl="1"/>
            <a:r>
              <a:rPr lang="en-US" dirty="0"/>
              <a:t>Attended Meet and Greet. </a:t>
            </a:r>
          </a:p>
          <a:p>
            <a:r>
              <a:rPr lang="en-US" dirty="0"/>
              <a:t>Exhibitor Hall most call my attention: UV Light technology. </a:t>
            </a:r>
          </a:p>
        </p:txBody>
      </p:sp>
    </p:spTree>
    <p:extLst>
      <p:ext uri="{BB962C8B-B14F-4D97-AF65-F5344CB8AC3E}">
        <p14:creationId xmlns:p14="http://schemas.microsoft.com/office/powerpoint/2010/main" val="364596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884A-977F-BBCC-6CB1-10253986C0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6639" y="395947"/>
            <a:ext cx="1608916" cy="725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04E13-EF43-0368-F4BF-66A720414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1792"/>
            <a:ext cx="10515600" cy="220185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Pharmacy Cleanroom Environmental Monitoring: The microbe Matters</a:t>
            </a:r>
          </a:p>
          <a:p>
            <a:pPr marL="0" indent="0">
              <a:buNone/>
            </a:pPr>
            <a:r>
              <a:rPr lang="en-US" dirty="0"/>
              <a:t>Wendy Littlejohn, MT (ASCP), CIC  - University of Michigan</a:t>
            </a:r>
          </a:p>
          <a:p>
            <a:pPr marL="0" indent="0">
              <a:buNone/>
            </a:pPr>
            <a:r>
              <a:rPr lang="en-US" dirty="0"/>
              <a:t>June 28, 2023 at 2:30pm </a:t>
            </a:r>
          </a:p>
          <a:p>
            <a:pPr marL="0" indent="0" algn="ctr">
              <a:buNone/>
            </a:pPr>
            <a:r>
              <a:rPr lang="en-US" dirty="0"/>
              <a:t>“Environmental Monitoring is an area of my interest”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65B3A7-DD23-C488-29F7-D916ABE3941D}"/>
              </a:ext>
            </a:extLst>
          </p:cNvPr>
          <p:cNvSpPr txBox="1">
            <a:spLocks/>
          </p:cNvSpPr>
          <p:nvPr/>
        </p:nvSpPr>
        <p:spPr>
          <a:xfrm>
            <a:off x="966746" y="3414422"/>
            <a:ext cx="10515600" cy="28750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Objectives: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To understand the importance of collecting and analyzing environmental data to identify and mitigate microbial contamination risks.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Identify the corrective actions that were taken to remediate the issue.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2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5ACD02-70E5-CBF8-9D90-50C37D5A7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667" y="968238"/>
            <a:ext cx="9179744" cy="51669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98F7FD7-949F-531A-9879-CFF29569D0DD}"/>
              </a:ext>
            </a:extLst>
          </p:cNvPr>
          <p:cNvSpPr txBox="1">
            <a:spLocks/>
          </p:cNvSpPr>
          <p:nvPr/>
        </p:nvSpPr>
        <p:spPr>
          <a:xfrm>
            <a:off x="194553" y="6466110"/>
            <a:ext cx="10714635" cy="268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/>
              <a:t>Taken from presentation: Pharmacy Cleanroom Environmental Monitoring: The microbe Matters, APIC Conference, June 28, 2023. </a:t>
            </a:r>
            <a:endParaRPr lang="en-US" i="1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7017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73AE50-9BAC-BB9E-DC18-18B21B810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94" y="320697"/>
            <a:ext cx="6071484" cy="4086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doing EM in Pharmacy clean room?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3F3CD-A7A0-C611-FD9B-030C88FC3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87" y="1087875"/>
            <a:ext cx="4452334" cy="2341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03553A-1388-2FD8-BA9C-CAC2005B5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403" y="1087875"/>
            <a:ext cx="4452335" cy="2341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CF76B3-A443-80D1-966E-EEA017126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55" y="3542389"/>
            <a:ext cx="4603805" cy="26147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3283868-7595-7CFC-0ACF-7D94B567BC67}"/>
              </a:ext>
            </a:extLst>
          </p:cNvPr>
          <p:cNvSpPr txBox="1">
            <a:spLocks/>
          </p:cNvSpPr>
          <p:nvPr/>
        </p:nvSpPr>
        <p:spPr>
          <a:xfrm>
            <a:off x="194553" y="6466110"/>
            <a:ext cx="10714635" cy="268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/>
              <a:t>Taken from presentation: Pharmacy Cleanroom Environmental Monitoring: The microbe Matters, APIC Conference, June 28, 2023. </a:t>
            </a:r>
            <a:endParaRPr lang="en-US" i="1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6332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BAA4E0-BA23-B141-946E-4093D7722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08" y="1080594"/>
            <a:ext cx="9297793" cy="52552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6B19E7-BEBD-0DE0-FDE5-6C4957080866}"/>
              </a:ext>
            </a:extLst>
          </p:cNvPr>
          <p:cNvSpPr txBox="1">
            <a:spLocks/>
          </p:cNvSpPr>
          <p:nvPr/>
        </p:nvSpPr>
        <p:spPr>
          <a:xfrm>
            <a:off x="194553" y="6466110"/>
            <a:ext cx="10714635" cy="268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/>
              <a:t>Taken from presentation: Pharmacy Cleanroom Environmental Monitoring: The microbe Matters, APIC Conference, June 28, 2023. </a:t>
            </a:r>
            <a:endParaRPr lang="en-US" i="1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2723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996FC1-B1A7-03D8-69C8-805634483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03" y="864326"/>
            <a:ext cx="9802593" cy="55252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0056E9-772A-42C8-1525-66935FBA80BE}"/>
              </a:ext>
            </a:extLst>
          </p:cNvPr>
          <p:cNvSpPr txBox="1">
            <a:spLocks/>
          </p:cNvSpPr>
          <p:nvPr/>
        </p:nvSpPr>
        <p:spPr>
          <a:xfrm>
            <a:off x="194553" y="6466110"/>
            <a:ext cx="10714635" cy="268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/>
              <a:t>Taken from presentation: Pharmacy Cleanroom Environmental Monitoring: The microbe Matters, APIC Conference, June 28, 2023. </a:t>
            </a:r>
            <a:endParaRPr lang="en-US" i="1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7213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2E2E6C-6435-5789-B491-4BF528E20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495" y="1514245"/>
            <a:ext cx="4782217" cy="15991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11A959-DBD7-701B-9DC5-6BC927ACA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00" y="433046"/>
            <a:ext cx="5357506" cy="3761563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B582516-B6A5-F5C4-1B3E-90DD9208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862" y="1014592"/>
            <a:ext cx="6071484" cy="4086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Focus on </a:t>
            </a:r>
            <a:r>
              <a:rPr lang="en-US" i="1" dirty="0"/>
              <a:t>Bacillus</a:t>
            </a:r>
            <a:r>
              <a:rPr lang="en-US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0902A9-27E2-D570-BE98-23FCFC59F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51151"/>
            <a:ext cx="5890282" cy="36738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BC39B73-43D5-11B4-D05F-A9957AA5CC3C}"/>
              </a:ext>
            </a:extLst>
          </p:cNvPr>
          <p:cNvSpPr txBox="1">
            <a:spLocks/>
          </p:cNvSpPr>
          <p:nvPr/>
        </p:nvSpPr>
        <p:spPr>
          <a:xfrm>
            <a:off x="194553" y="6466110"/>
            <a:ext cx="10714635" cy="268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/>
              <a:t>Taken from presentation: Pharmacy Cleanroom Environmental Monitoring: The microbe Matters, APIC Conference, June 28, 2023. </a:t>
            </a:r>
            <a:endParaRPr lang="en-US" i="1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6033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C06CF3-ED6C-A89A-D3EF-3B7D0C579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41" y="1799681"/>
            <a:ext cx="5375834" cy="3279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477EBD-1C07-3ED9-1B67-1DC775DCE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355" y="1799681"/>
            <a:ext cx="5782816" cy="32795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3485A7-8669-145B-A20A-C29E689D87F0}"/>
              </a:ext>
            </a:extLst>
          </p:cNvPr>
          <p:cNvSpPr txBox="1">
            <a:spLocks/>
          </p:cNvSpPr>
          <p:nvPr/>
        </p:nvSpPr>
        <p:spPr>
          <a:xfrm>
            <a:off x="194553" y="6466110"/>
            <a:ext cx="10714635" cy="268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/>
              <a:t>Taken from presentation: Pharmacy Cleanroom Environmental Monitoring: The microbe Matters, APIC Conference, June 28, 2023. </a:t>
            </a:r>
            <a:endParaRPr lang="en-US" i="1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04361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404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brandon_text</vt:lpstr>
      <vt:lpstr>Calibri</vt:lpstr>
      <vt:lpstr>Calibri Light</vt:lpstr>
      <vt:lpstr>Google Sans</vt:lpstr>
      <vt:lpstr>Office Theme</vt:lpstr>
      <vt:lpstr>PowerPoint Presentation</vt:lpstr>
      <vt:lpstr>My experience: </vt:lpstr>
      <vt:lpstr>Topic: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Nino-Lopez,  David</dc:creator>
  <cp:lastModifiedBy>Telmo, Maricar S.</cp:lastModifiedBy>
  <cp:revision>4</cp:revision>
  <cp:lastPrinted>2023-07-11T01:11:23Z</cp:lastPrinted>
  <dcterms:created xsi:type="dcterms:W3CDTF">2023-07-10T23:03:21Z</dcterms:created>
  <dcterms:modified xsi:type="dcterms:W3CDTF">2023-07-12T19:12:04Z</dcterms:modified>
</cp:coreProperties>
</file>